
<file path=[Content_Types].xml><?xml version="1.0" encoding="utf-8"?>
<Types xmlns="http://schemas.openxmlformats.org/package/2006/content-types"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 Price" initials="JP" lastIdx="0" clrIdx="0">
    <p:extLst>
      <p:ext uri="{19B8F6BF-5375-455C-9EA6-DF929625EA0E}">
        <p15:presenceInfo xmlns:p15="http://schemas.microsoft.com/office/powerpoint/2012/main" userId="80f29a4cae3adb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5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44951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3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F06B782-8356-43BD-8902-6A7AAB52E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97" y="6100034"/>
            <a:ext cx="2369363" cy="7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6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1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7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2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5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4665E195-C89C-4871-8AE9-903FDB8B6D9D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9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15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1678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Defining What a Project Is and Is-Not</a:t>
            </a:r>
          </a:p>
        </p:txBody>
      </p:sp>
      <p:pic>
        <p:nvPicPr>
          <p:cNvPr id="9" name="Intro">
            <a:hlinkClick r:id="" action="ppaction://media"/>
            <a:extLst>
              <a:ext uri="{FF2B5EF4-FFF2-40B4-BE49-F238E27FC236}">
                <a16:creationId xmlns:a16="http://schemas.microsoft.com/office/drawing/2014/main" id="{B59A395B-8452-4BAD-9BCC-49732BADA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381" y="1646760"/>
            <a:ext cx="8132937" cy="4572000"/>
          </a:xfrm>
          <a:prstGeom prst="rect">
            <a:avLst/>
          </a:prstGeom>
          <a:ln w="12700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60842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Defining What a Project</a:t>
            </a:r>
            <a:b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and Is Not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146C5-D7E3-4000-B32C-A5F32D8DE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51" y="3713480"/>
            <a:ext cx="7002297" cy="2103120"/>
          </a:xfrm>
          <a:prstGeom prst="rect">
            <a:avLst/>
          </a:prstGeom>
        </p:spPr>
      </p:pic>
      <p:pic>
        <p:nvPicPr>
          <p:cNvPr id="4" name="Audio 16">
            <a:hlinkClick r:id="" action="ppaction://media"/>
            <a:extLst>
              <a:ext uri="{FF2B5EF4-FFF2-40B4-BE49-F238E27FC236}">
                <a16:creationId xmlns:a16="http://schemas.microsoft.com/office/drawing/2014/main" id="{230B67A9-2474-4489-9A43-CE5D3B53E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989.2743"/>
                  <p14:fade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61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035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43CA4C-B39D-498A-A4A4-1FCD6CFB7B40}"/>
              </a:ext>
            </a:extLst>
          </p:cNvPr>
          <p:cNvSpPr>
            <a:spLocks/>
          </p:cNvSpPr>
          <p:nvPr/>
        </p:nvSpPr>
        <p:spPr>
          <a:xfrm>
            <a:off x="814062" y="1246705"/>
            <a:ext cx="11176893" cy="1220661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 fov="2100000">
              <a:rot lat="21107386" lon="20887983" rev="194676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US" sz="3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 vs Operations</a:t>
            </a:r>
          </a:p>
          <a:p>
            <a:r>
              <a:rPr lang="en-US" sz="3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Progressive Elaboration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1678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Defining What a Project Is and Is Not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9336537-4318-40B4-B891-1B6F9452664C}"/>
              </a:ext>
            </a:extLst>
          </p:cNvPr>
          <p:cNvSpPr/>
          <p:nvPr/>
        </p:nvSpPr>
        <p:spPr>
          <a:xfrm rot="5224581">
            <a:off x="203504" y="1585885"/>
            <a:ext cx="404097" cy="381000"/>
          </a:xfrm>
          <a:prstGeom prst="triangle">
            <a:avLst/>
          </a:prstGeom>
          <a:solidFill>
            <a:srgbClr val="B9703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E411CE-8357-4CBB-A2A5-B12BF5DBF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141" y="1139488"/>
            <a:ext cx="3931920" cy="40455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22E558-26DB-4919-8BD5-636CC839C16E}"/>
              </a:ext>
            </a:extLst>
          </p:cNvPr>
          <p:cNvSpPr>
            <a:spLocks/>
          </p:cNvSpPr>
          <p:nvPr/>
        </p:nvSpPr>
        <p:spPr>
          <a:xfrm>
            <a:off x="1063329" y="1987887"/>
            <a:ext cx="7099228" cy="44393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 fov="2100000">
              <a:rot lat="21107386" lon="20887983" rev="194676"/>
            </a:camera>
            <a:lightRig rig="threePt" dir="t"/>
          </a:scene3d>
          <a:sp3d extrusionH="381000">
            <a:extrusionClr>
              <a:schemeClr val="accent5">
                <a:lumMod val="7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349250" indent="-349250">
              <a:buFont typeface="Wingdings 2" panose="05020102010507070707" pitchFamily="18" charset="2"/>
              <a:buChar char="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Consider the following points shared by projects and  operations: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Both involve employees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Both typically have limited resources: people, money, or both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Both are hopefully designed, executed, and managed by someone in charge</a:t>
            </a:r>
          </a:p>
          <a:p>
            <a:pPr marL="349250" indent="-336550">
              <a:spcBef>
                <a:spcPts val="600"/>
              </a:spcBef>
              <a:buFont typeface="Wingdings 2" panose="05020102010507070707" pitchFamily="18" charset="2"/>
              <a:buChar char="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Examples of projects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Designing a new product or service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Converting from one computer application to another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Building a new warehouse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Moving from one building to another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Organizing a political campaign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Designing and building a new airplane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20A35-CE4C-40A5-BD58-AC6853BEE9E7}"/>
              </a:ext>
            </a:extLst>
          </p:cNvPr>
          <p:cNvSpPr>
            <a:spLocks/>
          </p:cNvSpPr>
          <p:nvPr/>
        </p:nvSpPr>
        <p:spPr>
          <a:xfrm>
            <a:off x="1063329" y="2465051"/>
            <a:ext cx="7307179" cy="10473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 fov="2100000">
              <a:rot lat="21107386" lon="20887983" rev="194676"/>
            </a:camera>
            <a:lightRig rig="threePt" dir="t"/>
          </a:scene3d>
          <a:sp3d extrusionH="381000">
            <a:extrusionClr>
              <a:schemeClr val="accent5">
                <a:lumMod val="7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349250" indent="-349250">
              <a:buFont typeface="Wingdings 2" panose="05020102010507070707" pitchFamily="18" charset="2"/>
              <a:buChar char="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the refinement of project concept to project plan</a:t>
            </a:r>
          </a:p>
          <a:p>
            <a:pPr marL="685800" indent="-336550">
              <a:buFont typeface="Wingdings 2" panose="05020102010507070707" pitchFamily="18" charset="2"/>
              <a:buChar char=""/>
            </a:pPr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Through incremental steps, the project plan is developed and unique project deliverables are created</a:t>
            </a: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823CEF96-29D8-4CE1-921C-4600EB7DF02D}"/>
              </a:ext>
            </a:extLst>
          </p:cNvPr>
          <p:cNvSpPr>
            <a:spLocks noChangeAspect="1"/>
          </p:cNvSpPr>
          <p:nvPr/>
        </p:nvSpPr>
        <p:spPr>
          <a:xfrm>
            <a:off x="209738" y="434181"/>
            <a:ext cx="457200" cy="457200"/>
          </a:xfrm>
          <a:prstGeom prst="donut">
            <a:avLst/>
          </a:prstGeom>
          <a:solidFill>
            <a:srgbClr val="B97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13059F-2A7A-4FA1-9EAE-909B14890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858" y="2454266"/>
            <a:ext cx="7809299" cy="3853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  <a:scene3d>
            <a:camera prst="perspectiveRight">
              <a:rot lat="0" lon="20399996" rev="0"/>
            </a:camera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594070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125E-6 2.22222E-6 L -0.0013 0.078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9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3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9" grpId="0" animBg="1"/>
    </p:bldLst>
  </p:timing>
</p:sld>
</file>

<file path=ppt/theme/theme1.xml><?xml version="1.0" encoding="utf-8"?>
<a:theme xmlns:a="http://schemas.openxmlformats.org/drawingml/2006/main" name="Melancholy abstract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lancholy abstract design slides.potx" id="{0C631111-0761-4095-80FF-907E1270642A}" vid="{4C722CC6-EA24-4B9B-A48E-3EC5DC6964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Melancholy abstract design slides</Template>
  <TotalTime>0</TotalTime>
  <Words>122</Words>
  <Application>Microsoft Office PowerPoint</Application>
  <PresentationFormat>Widescreen</PresentationFormat>
  <Paragraphs>18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Century Gothic</vt:lpstr>
      <vt:lpstr>Helvetica</vt:lpstr>
      <vt:lpstr>Wingdings 2</vt:lpstr>
      <vt:lpstr>Melancholy abstract design template</vt:lpstr>
      <vt:lpstr>Defining What a Project Is and Is-Not</vt:lpstr>
      <vt:lpstr>Defining What a Project Is and Is Not</vt:lpstr>
      <vt:lpstr>Defining What a Project Is and Is Not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the Portfolio Views</dc:title>
  <dc:creator>Jeff Price</dc:creator>
  <cp:lastModifiedBy>Jeff Price</cp:lastModifiedBy>
  <cp:revision>25</cp:revision>
  <dcterms:created xsi:type="dcterms:W3CDTF">2019-02-06T04:41:34Z</dcterms:created>
  <dcterms:modified xsi:type="dcterms:W3CDTF">2019-06-22T09:44:40Z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74064600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